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3" r:id="rId2"/>
    <p:sldId id="258" r:id="rId3"/>
    <p:sldId id="259" r:id="rId4"/>
    <p:sldId id="261" r:id="rId5"/>
    <p:sldId id="270" r:id="rId6"/>
    <p:sldId id="264" r:id="rId7"/>
    <p:sldId id="260" r:id="rId8"/>
    <p:sldId id="262" r:id="rId9"/>
    <p:sldId id="266" r:id="rId10"/>
    <p:sldId id="267" r:id="rId11"/>
    <p:sldId id="269" r:id="rId12"/>
    <p:sldId id="271" r:id="rId13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CC0099"/>
    <a:srgbClr val="98EACD"/>
    <a:srgbClr val="0D3658"/>
    <a:srgbClr val="2C97A9"/>
    <a:srgbClr val="F0F0F0"/>
    <a:srgbClr val="FF9900"/>
    <a:srgbClr val="0389A3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9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7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8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6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9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1.wdp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2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89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46F623-4205-3CC0-1566-39B257885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3"/>
            <a:ext cx="10058400" cy="574765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879921"/>
            <a:ext cx="10058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AE" sz="8000" b="0" i="0" u="none" strike="noStrike" kern="1200" cap="none" spc="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كتاب التلوين</a:t>
            </a:r>
            <a:endParaRPr kumimoji="0" lang="en-US" sz="8000" b="0" i="0" u="none" strike="noStrike" kern="1200" cap="none" spc="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727BA3-DCC4-17E8-DDD6-EFAC52685651}"/>
              </a:ext>
            </a:extLst>
          </p:cNvPr>
          <p:cNvSpPr txBox="1"/>
          <p:nvPr/>
        </p:nvSpPr>
        <p:spPr>
          <a:xfrm>
            <a:off x="0" y="-60303"/>
            <a:ext cx="10058400" cy="1107996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ف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ن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ا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ن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chemeClr val="accent6"/>
                </a:solidFill>
                <a:effectLst/>
                <a:latin typeface="Arial Black" panose="020B0A04020102020204" pitchFamily="34" charset="0"/>
              </a:rPr>
              <a:t>ا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effectLst/>
                <a:latin typeface="Arial Black" panose="020B0A04020102020204" pitchFamily="34" charset="0"/>
              </a:rPr>
              <a:t>ل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chemeClr val="accent2"/>
                </a:solidFill>
                <a:effectLst/>
                <a:latin typeface="Arial Black" panose="020B0A04020102020204" pitchFamily="34" charset="0"/>
              </a:rPr>
              <a:t>م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effectLst/>
                <a:latin typeface="Arial Black" panose="020B0A04020102020204" pitchFamily="34" charset="0"/>
              </a:rPr>
              <a:t>ز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92D050"/>
                </a:solidFill>
                <a:effectLst/>
                <a:latin typeface="Arial Black" panose="020B0A04020102020204" pitchFamily="34" charset="0"/>
              </a:rPr>
              <a:t>ر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ع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 Black" panose="020B0A04020102020204" pitchFamily="34" charset="0"/>
              </a:rPr>
              <a:t>ة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 ا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chemeClr val="accent5"/>
                </a:solidFill>
                <a:effectLst/>
                <a:latin typeface="Arial Black" panose="020B0A04020102020204" pitchFamily="34" charset="0"/>
              </a:rPr>
              <a:t>ل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effectLst/>
                <a:latin typeface="Arial Black" panose="020B0A04020102020204" pitchFamily="34" charset="0"/>
              </a:rPr>
              <a:t>ص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غ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9900"/>
                </a:solidFill>
                <a:effectLst/>
                <a:latin typeface="Arial Black" panose="020B0A04020102020204" pitchFamily="34" charset="0"/>
              </a:rPr>
              <a:t>ي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CC0099"/>
                </a:solidFill>
                <a:effectLst/>
                <a:latin typeface="Arial Black" panose="020B0A04020102020204" pitchFamily="34" charset="0"/>
              </a:rPr>
              <a:t>ر</a:t>
            </a:r>
            <a:r>
              <a:rPr lang="ar-AE" sz="6600" dirty="0">
                <a:ln w="3175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ة</a:t>
            </a:r>
          </a:p>
        </p:txBody>
      </p:sp>
    </p:spTree>
    <p:extLst>
      <p:ext uri="{BB962C8B-B14F-4D97-AF65-F5344CB8AC3E}">
        <p14:creationId xmlns:p14="http://schemas.microsoft.com/office/powerpoint/2010/main" val="354568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49014" y="795135"/>
            <a:ext cx="328497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م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عزة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FE34E8-B236-8271-BA76-F6688351E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550" y="2381250"/>
            <a:ext cx="3009900" cy="300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45455B-EB9B-87C9-CE36-8284957DD0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18" y="1664604"/>
            <a:ext cx="6157494" cy="61513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B5F054-CA8D-6D68-6AF8-0D862BA9E79F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D86625-CA68-4E33-33C2-33C04F8DFBD2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D77C415-F01B-50AB-5AB5-19EAA559E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3375" y="809220"/>
            <a:ext cx="7108552" cy="71024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664271" y="809220"/>
            <a:ext cx="334795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غ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نم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95F574-61AD-5EC5-863F-5F2EA1C6B9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45177" y="2157193"/>
            <a:ext cx="3067050" cy="30670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2FB11-504A-D84B-7E49-FE7DD6F27A60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38241D-3492-F8E2-673A-F73C2CAA7A53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5752" y="809220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خ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نزير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ECE055-0575-B354-1D6C-53D4C69E0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790" y="2548158"/>
            <a:ext cx="3315973" cy="33159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99F273-76C3-956A-6786-91FDEB5C11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7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85901"/>
            <a:ext cx="6286500" cy="6286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86D807-D3FB-48C9-167F-7F43502E8A10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8A3685-53D3-D6DD-2D96-9A88436D6340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930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8722D3E-D7AC-26A1-BE34-E4F64FF57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96" y="1621003"/>
            <a:ext cx="6145301" cy="615139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86640" y="795135"/>
            <a:ext cx="300060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ar-AE" sz="10700" dirty="0">
                <a:latin typeface="Teaching Print Dotted" pitchFamily="50" charset="0"/>
              </a:rPr>
              <a:t>د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جاجة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0F0BA9-193C-9F65-981A-FB2878B2A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284" y="2460541"/>
            <a:ext cx="2851317" cy="28513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221CC2-B88A-3E64-06DA-A79A55CD9CCF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10D068-3446-9344-D8D4-EF71BFA3941C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34150" y="795135"/>
            <a:ext cx="285779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ب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طة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353A7B-4E16-BAA0-A3FC-7DAFAB81D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150" y="2371725"/>
            <a:ext cx="3086100" cy="3086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E73791-E9CD-C6FE-F857-4FA5AF14F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377142"/>
            <a:ext cx="6389162" cy="63952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2B0ADF-8A61-3BD4-A6BB-F66A90A41A36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321C1A-EC87-8252-690A-F5B0F54B2057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81568" y="795135"/>
            <a:ext cx="3390898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غ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رغر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7CAECE-7D8B-E94B-8601-76C8B2C48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650" y="2458921"/>
            <a:ext cx="2686050" cy="2686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9E3C8C-8D4C-417C-65EC-E4C77DD622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5276" y="1429155"/>
            <a:ext cx="6076950" cy="60825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E88325-F516-8D3F-C44D-83E25099B63A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F20286-2CE8-8F93-4972-4130DAA3EF74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91250" y="795135"/>
            <a:ext cx="38671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أ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وزة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8EBE82-8325-D81F-4C82-CC2FEE36C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0" y="2534073"/>
            <a:ext cx="3028950" cy="30289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86FA30-3991-10E8-C456-84F4A27B65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2066049"/>
            <a:ext cx="5706351" cy="57063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F94B5E-5551-F606-2E98-85AF8D4F8586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39FBAB-7DB3-E4C1-A379-B6AC4CECD481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F92D853-E25F-9FE2-2AA8-662C0E788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16176"/>
            <a:ext cx="6450127" cy="645622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036937" y="795135"/>
            <a:ext cx="4934584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د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يك رومى</a:t>
            </a:r>
            <a:endParaRPr lang="en-US" sz="10700" dirty="0">
              <a:solidFill>
                <a:schemeClr val="bg1">
                  <a:lumMod val="85000"/>
                </a:schemeClr>
              </a:solidFill>
              <a:latin typeface="Teaching Print Dotted" pitchFamily="50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25463D-F76D-ACA2-6447-DCC263A4F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2046" y="2534073"/>
            <a:ext cx="3161054" cy="31610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7E31C8-6EFB-23E6-C237-D6E3FE5B6EF2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EE975A-0114-5014-BE6E-DE2AEB3E126B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06206" y="795135"/>
            <a:ext cx="3522512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ب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قرة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FD3EC8-3F44-543D-9380-7C7B20DA4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149" y="2534073"/>
            <a:ext cx="3066627" cy="30666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6D2C25-0A26-C597-7279-3FC57FC608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429155"/>
            <a:ext cx="6362130" cy="6356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444014-E9E8-0C57-012D-2876A20A8D8A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BC6789-8D22-B083-28EE-DF1110B8C176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4F7E83-7611-8E96-3F8F-FD3977B83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172" y="1422359"/>
            <a:ext cx="6344728" cy="635004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311015" y="919121"/>
            <a:ext cx="32575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ن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عامة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D9159F-DD3D-E1A3-9412-0FD336ED6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8900" y="2400300"/>
            <a:ext cx="3257550" cy="32575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657588-6A1C-B5D8-A679-2082ED7DE09F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F1A67C-C40C-591E-3DC4-77BC078F45D0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2F5E71-88D1-1A0F-0A43-53773580E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427" y="2534073"/>
            <a:ext cx="2838873" cy="28388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2751E3-CE83-A464-A051-9C7B84568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99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09939"/>
            <a:ext cx="6468206" cy="6462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64838" y="795135"/>
            <a:ext cx="4510050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10700" dirty="0">
                <a:latin typeface="Teaching Print Dotted" pitchFamily="50" charset="0"/>
              </a:rPr>
              <a:t>ح</a:t>
            </a:r>
            <a:r>
              <a:rPr lang="ar-AE" sz="10700" dirty="0">
                <a:solidFill>
                  <a:schemeClr val="bg1">
                    <a:lumMod val="85000"/>
                  </a:schemeClr>
                </a:solidFill>
                <a:latin typeface="Teaching Print Dotted" pitchFamily="50" charset="0"/>
              </a:rPr>
              <a:t>صان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4668D-1B7C-34A7-A3DD-39D46135F5B3}"/>
              </a:ext>
            </a:extLst>
          </p:cNvPr>
          <p:cNvSpPr txBox="1"/>
          <p:nvPr/>
        </p:nvSpPr>
        <p:spPr>
          <a:xfrm>
            <a:off x="-90181" y="0"/>
            <a:ext cx="5036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6600" dirty="0">
                <a:solidFill>
                  <a:prstClr val="black"/>
                </a:solidFill>
                <a:latin typeface="Arial Black" panose="020B0A04020102020204" pitchFamily="34" charset="0"/>
              </a:rPr>
              <a:t>تتبع و</a:t>
            </a:r>
            <a:r>
              <a:rPr lang="ar-AE" sz="6600" dirty="0">
                <a:solidFill>
                  <a:srgbClr val="66FF33"/>
                </a:solidFill>
                <a:latin typeface="Arial Black" panose="020B0A04020102020204" pitchFamily="34" charset="0"/>
              </a:rPr>
              <a:t>ت</a:t>
            </a:r>
            <a:r>
              <a:rPr lang="ar-AE" sz="6600" dirty="0">
                <a:solidFill>
                  <a:srgbClr val="FFFF00"/>
                </a:solidFill>
                <a:latin typeface="Arial Black" panose="020B0A04020102020204" pitchFamily="34" charset="0"/>
              </a:rPr>
              <a:t>ل</a:t>
            </a:r>
            <a:r>
              <a:rPr lang="ar-AE" sz="6600" dirty="0">
                <a:solidFill>
                  <a:srgbClr val="00B0F0"/>
                </a:solidFill>
                <a:latin typeface="Arial Black" panose="020B0A04020102020204" pitchFamily="34" charset="0"/>
              </a:rPr>
              <a:t>و</a:t>
            </a:r>
            <a:r>
              <a:rPr lang="ar-AE" sz="6600" dirty="0">
                <a:solidFill>
                  <a:srgbClr val="CC0099"/>
                </a:solidFill>
                <a:latin typeface="Arial Black" panose="020B0A04020102020204" pitchFamily="34" charset="0"/>
              </a:rPr>
              <a:t>ي</a:t>
            </a:r>
            <a:r>
              <a:rPr lang="ar-AE" sz="6600" dirty="0">
                <a:solidFill>
                  <a:srgbClr val="FF0000"/>
                </a:solidFill>
                <a:latin typeface="Arial Black" panose="020B0A04020102020204" pitchFamily="34" charset="0"/>
              </a:rPr>
              <a:t>ن</a:t>
            </a:r>
            <a:endParaRPr lang="en-US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30017E-2A9C-C4C9-FEF8-9201BDCABF15}"/>
              </a:ext>
            </a:extLst>
          </p:cNvPr>
          <p:cNvSpPr txBox="1"/>
          <p:nvPr/>
        </p:nvSpPr>
        <p:spPr>
          <a:xfrm>
            <a:off x="86877" y="917137"/>
            <a:ext cx="46828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2920"/>
            <a:r>
              <a:rPr lang="ar-AE" sz="4400" dirty="0">
                <a:solidFill>
                  <a:prstClr val="black"/>
                </a:solidFill>
                <a:latin typeface="Arial Black" panose="020B0A04020102020204" pitchFamily="34" charset="0"/>
              </a:rPr>
              <a:t>حيوانات المزرعة</a:t>
            </a:r>
            <a:endParaRPr lang="en-US" sz="4400" dirty="0">
              <a:solidFill>
                <a:prstClr val="black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329</TotalTime>
  <Words>61</Words>
  <Application>Microsoft Office PowerPoint</Application>
  <PresentationFormat>Custom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48</cp:revision>
  <dcterms:created xsi:type="dcterms:W3CDTF">2025-02-12T09:43:58Z</dcterms:created>
  <dcterms:modified xsi:type="dcterms:W3CDTF">2025-02-14T12:33:38Z</dcterms:modified>
</cp:coreProperties>
</file>

<file path=docProps/thumbnail.jpeg>
</file>